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72" r:id="rId5"/>
    <p:sldId id="271" r:id="rId6"/>
    <p:sldId id="268" r:id="rId7"/>
    <p:sldId id="273" r:id="rId8"/>
    <p:sldId id="274" r:id="rId9"/>
    <p:sldId id="275" r:id="rId10"/>
    <p:sldId id="276" r:id="rId11"/>
    <p:sldId id="277" r:id="rId12"/>
    <p:sldId id="278" r:id="rId13"/>
    <p:sldId id="25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1E4"/>
    <a:srgbClr val="B8D3E8"/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2DE63D5-997A-4646-A377-4702673A728D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91" autoAdjust="0"/>
  </p:normalViewPr>
  <p:slideViewPr>
    <p:cSldViewPr snapToGrid="0" showGuides="1">
      <p:cViewPr varScale="1">
        <p:scale>
          <a:sx n="102" d="100"/>
          <a:sy n="102" d="100"/>
        </p:scale>
        <p:origin x="126" y="33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ACCC4E-6A2B-4A9E-A177-2FF76E4BCE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B00294-99F8-4685-AA68-AF052F7998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C51BB-02ED-4F4E-A820-FB7EC9185EAE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D73E6-D1F9-4527-A750-9D0E0C27B6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CA06DC-4B1A-4F3D-83A7-54741625BC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0FE8B-8329-4D47-BE4C-E7B6614FD8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108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en-US" noProof="0" smtClean="0"/>
              <a:t>2/16/2024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C0C995-565B-4516-BC98-CCDEE529B1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5380844"/>
            <a:ext cx="4367531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289328"/>
            <a:ext cx="10117959" cy="1517356"/>
          </a:xfrm>
        </p:spPr>
        <p:txBody>
          <a:bodyPr>
            <a:noAutofit/>
          </a:bodyPr>
          <a:lstStyle>
            <a:lvl1pPr algn="ctr"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    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5034596"/>
            <a:ext cx="4367531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50857" y="3890308"/>
            <a:ext cx="10090287" cy="60665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PRESENTATION TAGLINE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AB1BF5-25AE-4D07-8C5B-8ED82109AAFD}"/>
              </a:ext>
            </a:extLst>
          </p:cNvPr>
          <p:cNvSpPr/>
          <p:nvPr userDrawn="1"/>
        </p:nvSpPr>
        <p:spPr>
          <a:xfrm>
            <a:off x="376428" y="374904"/>
            <a:ext cx="11439144" cy="6108192"/>
          </a:xfrm>
          <a:prstGeom prst="rect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356ECE-618B-4CAE-B0AA-1F1C86CF382A}"/>
              </a:ext>
            </a:extLst>
          </p:cNvPr>
          <p:cNvSpPr/>
          <p:nvPr userDrawn="1"/>
        </p:nvSpPr>
        <p:spPr>
          <a:xfrm>
            <a:off x="445008" y="443484"/>
            <a:ext cx="11301984" cy="5971032"/>
          </a:xfrm>
          <a:prstGeom prst="rect">
            <a:avLst/>
          </a:prstGeom>
          <a:noFill/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62C84D-B809-41CE-8FCD-935E2343985F}"/>
              </a:ext>
            </a:extLst>
          </p:cNvPr>
          <p:cNvCxnSpPr/>
          <p:nvPr userDrawn="1"/>
        </p:nvCxnSpPr>
        <p:spPr>
          <a:xfrm>
            <a:off x="5711952" y="5382082"/>
            <a:ext cx="76809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B0670BD7-5166-40F4-A6FC-B5B1D91577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8400" y="3612713"/>
            <a:ext cx="4975200" cy="11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4A7545D6-9827-7E4A-AB92-664BB510D9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6858000"/>
          </a:xfrm>
        </p:spPr>
        <p:txBody>
          <a:bodyPr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5380844"/>
            <a:ext cx="4367531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289328"/>
            <a:ext cx="10117959" cy="1517356"/>
          </a:xfrm>
        </p:spPr>
        <p:txBody>
          <a:bodyPr>
            <a:noAutofit/>
          </a:bodyPr>
          <a:lstStyle>
            <a:lvl1pPr algn="ctr"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   </a:t>
            </a:r>
            <a:endParaRPr lang="ru-RU" dirty="0"/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5034596"/>
            <a:ext cx="4367531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Month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50857" y="3890308"/>
            <a:ext cx="10090287" cy="60665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PRESENTATION TAGLINE</a:t>
            </a:r>
          </a:p>
        </p:txBody>
      </p:sp>
    </p:spTree>
    <p:extLst>
      <p:ext uri="{BB962C8B-B14F-4D97-AF65-F5344CB8AC3E}">
        <p14:creationId xmlns:p14="http://schemas.microsoft.com/office/powerpoint/2010/main" val="1050112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4D6B2F7A-6215-4548-B8BA-BFBFA46660CF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C4B419-8728-4000-B6EF-1ECF88F8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FC5F7-2AC0-4A53-8E2A-D6A7F4B4D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52986"/>
            <a:ext cx="10515600" cy="9048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Divider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16B06F-92DB-40BB-B026-E443732F6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FF27C1-06BD-4F55-BB58-DC1D0892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5" name="Graphic 13">
            <a:extLst>
              <a:ext uri="{FF2B5EF4-FFF2-40B4-BE49-F238E27FC236}">
                <a16:creationId xmlns:a16="http://schemas.microsoft.com/office/drawing/2014/main" id="{6B7C1ECA-416B-4ED3-9B96-F05BED98E498}"/>
              </a:ext>
            </a:extLst>
          </p:cNvPr>
          <p:cNvSpPr/>
          <p:nvPr/>
        </p:nvSpPr>
        <p:spPr>
          <a:xfrm>
            <a:off x="4534478" y="1568994"/>
            <a:ext cx="3123044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F134C5C-60EE-4E07-8A4F-120C1B5AA0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74839"/>
            <a:ext cx="10515600" cy="476476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C71C2E69-8C3C-4E87-BC9D-9810F56121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483223"/>
            <a:ext cx="12192000" cy="34655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773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FFF6C81-E769-CE4D-B9C0-858E073D198E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1695AE-7720-4633-B467-CD5DD1A9E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940C99-75CB-4A48-894F-EA35F7C91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4536" y="922103"/>
            <a:ext cx="4257905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noProof="0"/>
              <a:t>Text Layout 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7E3AD6-C295-45C8-8FC7-AD3428403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780797F8-0544-4DFB-8D2C-CC50CB7F4A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63282" y="2384295"/>
            <a:ext cx="4519159" cy="639683"/>
          </a:xfrm>
        </p:spPr>
        <p:txBody>
          <a:bodyPr>
            <a:normAutofit/>
          </a:bodyPr>
          <a:lstStyle>
            <a:lvl1pPr marL="0" indent="0">
              <a:buNone/>
              <a:defRPr sz="1800" b="0" i="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F7A942D6-FCE6-4DCD-BD15-F6399EC2A2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4599" y="3173534"/>
            <a:ext cx="4707842" cy="2588637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Graphic 13">
            <a:extLst>
              <a:ext uri="{FF2B5EF4-FFF2-40B4-BE49-F238E27FC236}">
                <a16:creationId xmlns:a16="http://schemas.microsoft.com/office/drawing/2014/main" id="{BE348D43-6DEE-4E32-B9F5-235CB8EC9257}"/>
              </a:ext>
            </a:extLst>
          </p:cNvPr>
          <p:cNvSpPr/>
          <p:nvPr userDrawn="1"/>
        </p:nvSpPr>
        <p:spPr>
          <a:xfrm>
            <a:off x="7059964" y="2076985"/>
            <a:ext cx="3123044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2A28410-C401-4876-8DE7-D0EFCDE41D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1224" y="0"/>
            <a:ext cx="4626864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584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275CB319-C744-E641-8907-1470D3DF159D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FC21D-31CF-420D-A654-B62708C71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D078D9-85B9-4D7C-BCDC-31053365B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2027" y="3938140"/>
            <a:ext cx="4430485" cy="893080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Text Layout 2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5253D9-2D52-4F01-9ED9-4E2A3C0E6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BDB2FC-0867-44DF-98D6-C443802B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E25E660-4559-4CC8-852F-94402A454C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797608"/>
            <a:ext cx="12192000" cy="28437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Graphic 13">
            <a:extLst>
              <a:ext uri="{FF2B5EF4-FFF2-40B4-BE49-F238E27FC236}">
                <a16:creationId xmlns:a16="http://schemas.microsoft.com/office/drawing/2014/main" id="{A4B61220-F8A1-4859-BA99-F5EC0CC36B0F}"/>
              </a:ext>
            </a:extLst>
          </p:cNvPr>
          <p:cNvSpPr/>
          <p:nvPr userDrawn="1"/>
        </p:nvSpPr>
        <p:spPr>
          <a:xfrm>
            <a:off x="1825747" y="4882453"/>
            <a:ext cx="3123044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A39E620-8448-42D8-85B7-A6BF45A2FB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72027" y="5192860"/>
            <a:ext cx="4430485" cy="639683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F2FF44AF-6A6B-4742-B58D-DF26808AFD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4599" y="4064000"/>
            <a:ext cx="4545374" cy="1698171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932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213AAFFC-6E5A-D44A-ADBF-E9D307CE6349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DABAFE-C077-44F7-8606-FCEAD364C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0EF65-ABFF-4900-A2AD-12A8C47EC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E8D827-86E9-4228-B43C-616FE3F73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2BEBEF9-0DCC-4DA2-9828-D5A83238CD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7340" y="2738211"/>
            <a:ext cx="4183650" cy="454353"/>
          </a:xfr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CE9C552F-C732-4E4C-8B62-DE62A58BAD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2043790"/>
            <a:ext cx="10515599" cy="629105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0DDA39-3A33-4AF8-BB2F-B80A8696D4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534813" y="2738211"/>
            <a:ext cx="4183650" cy="454353"/>
          </a:xfr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D01D7372-B596-424A-8437-BCA847E03C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9649" y="342850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F78DB58E-1DC8-42B6-8950-A39F9249D5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27121" y="342850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Graphic 13">
            <a:extLst>
              <a:ext uri="{FF2B5EF4-FFF2-40B4-BE49-F238E27FC236}">
                <a16:creationId xmlns:a16="http://schemas.microsoft.com/office/drawing/2014/main" id="{6E7BE306-50F4-4966-B172-8808A97D9FF4}"/>
              </a:ext>
            </a:extLst>
          </p:cNvPr>
          <p:cNvSpPr/>
          <p:nvPr userDrawn="1"/>
        </p:nvSpPr>
        <p:spPr>
          <a:xfrm>
            <a:off x="4534478" y="1718435"/>
            <a:ext cx="3123044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7DEC651-98F0-44EE-BAB8-8B3FE702A3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62882"/>
            <a:ext cx="10515600" cy="1325563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Comparison</a:t>
            </a:r>
          </a:p>
        </p:txBody>
      </p:sp>
    </p:spTree>
    <p:extLst>
      <p:ext uri="{BB962C8B-B14F-4D97-AF65-F5344CB8AC3E}">
        <p14:creationId xmlns:p14="http://schemas.microsoft.com/office/powerpoint/2010/main" val="11458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>
            <a:extLst>
              <a:ext uri="{FF2B5EF4-FFF2-40B4-BE49-F238E27FC236}">
                <a16:creationId xmlns:a16="http://schemas.microsoft.com/office/drawing/2014/main" id="{99E16AA7-5075-3449-AB21-5E8037339A90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23D6FB-BDF5-462B-9DFB-6A253125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AFBD2F-FD90-4C8F-BEA1-91BB2D242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7FDA8-53F5-4098-B6D5-32456ABFA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Chart Placeholder 18">
            <a:extLst>
              <a:ext uri="{FF2B5EF4-FFF2-40B4-BE49-F238E27FC236}">
                <a16:creationId xmlns:a16="http://schemas.microsoft.com/office/drawing/2014/main" id="{270B440B-C39E-47E6-9CBA-0BA4EB1EF522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981371" y="1246188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8" name="Graphic 13">
            <a:extLst>
              <a:ext uri="{FF2B5EF4-FFF2-40B4-BE49-F238E27FC236}">
                <a16:creationId xmlns:a16="http://schemas.microsoft.com/office/drawing/2014/main" id="{1ED66CD9-A275-41A6-92EA-B32A8F51F472}"/>
              </a:ext>
            </a:extLst>
          </p:cNvPr>
          <p:cNvSpPr/>
          <p:nvPr userDrawn="1"/>
        </p:nvSpPr>
        <p:spPr>
          <a:xfrm>
            <a:off x="1949460" y="2168288"/>
            <a:ext cx="3123044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B1A41807-9D03-4167-89E4-C5D1E81436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5966" y="2478695"/>
            <a:ext cx="5170033" cy="758536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BDF72AB-A1AE-464E-A9E1-C5CDA8D5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57858" y="1289573"/>
            <a:ext cx="3106248" cy="758536"/>
          </a:xfrm>
        </p:spPr>
        <p:txBody>
          <a:bodyPr lIns="0" tIns="0" rIns="0" bIns="0">
            <a:noAutofit/>
          </a:bodyPr>
          <a:lstStyle>
            <a:lvl1pPr algn="ctr">
              <a:defRPr/>
            </a:lvl1pPr>
          </a:lstStyle>
          <a:p>
            <a:r>
              <a:rPr lang="en-US" noProof="0"/>
              <a:t>Chart Slide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83C9A6F-A614-4B31-91D5-3B5CB932149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30497" y="3408555"/>
            <a:ext cx="1597889" cy="4824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30%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A985BA82-9C97-475F-8775-0F16D2FB40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0498" y="37391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5376509-D29C-46DE-948E-15D430CE432A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2030522" y="4142228"/>
            <a:ext cx="1597889" cy="48245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10%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A581FA6A-566D-4068-A898-F86FB96D4A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0523" y="447277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03636CF-AD49-411E-BE27-63C28BDE068C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3970011" y="3408555"/>
            <a:ext cx="1597889" cy="4824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25%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F2C67681-C89E-4F74-A7C1-BD0812A942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70012" y="37391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742559E-6662-49A7-A091-9472A31ED26B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3970036" y="4142228"/>
            <a:ext cx="1597889" cy="48245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10%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E514B383-1886-4E45-9DB3-6DF4FFCA6FC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70037" y="4472779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734F2A5-6B16-40E3-8EBB-0E1A0984BAB7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2030497" y="4875898"/>
            <a:ext cx="1597889" cy="48245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20%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01D6AF2B-2CA0-4F6A-9C29-4AE73FCAB4E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030498" y="5206449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3E000C2-49D4-4D64-860A-0DB29B389387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970037" y="4875898"/>
            <a:ext cx="1597889" cy="482452"/>
          </a:xfrm>
        </p:spPr>
        <p:txBody>
          <a:bodyPr anchor="b" anchorCtr="0">
            <a:no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5%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4A6CF106-F60C-46A1-BD17-8EC35A637A7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970037" y="5206449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</p:spTree>
    <p:extLst>
      <p:ext uri="{BB962C8B-B14F-4D97-AF65-F5344CB8AC3E}">
        <p14:creationId xmlns:p14="http://schemas.microsoft.com/office/powerpoint/2010/main" val="2847251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FB049D0D-CE60-8E46-896A-1F4E3E51AABC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288F71-122C-49D4-9750-104A0F9BA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A81471-D048-496A-9DA4-EDB335843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ADBAE1-8416-4A24-B332-BA35F9D58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B9AF1F95-7091-4B50-892C-55F8B5B9AC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91145" y="3029751"/>
            <a:ext cx="2825496" cy="2144162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7DE3589-2C45-437A-BDA9-55A9B8859F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1145" y="1868285"/>
            <a:ext cx="2825496" cy="71822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Table Slide</a:t>
            </a:r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6161C347-CD23-4D4F-981D-1C8457111EA8}"/>
              </a:ext>
            </a:extLst>
          </p:cNvPr>
          <p:cNvSpPr/>
          <p:nvPr userDrawn="1"/>
        </p:nvSpPr>
        <p:spPr>
          <a:xfrm>
            <a:off x="8340351" y="2726976"/>
            <a:ext cx="2727084" cy="139525"/>
          </a:xfrm>
          <a:custGeom>
            <a:avLst/>
            <a:gdLst>
              <a:gd name="connsiteX0" fmla="*/ 67167 w 2727084"/>
              <a:gd name="connsiteY0" fmla="*/ 78582 h 139525"/>
              <a:gd name="connsiteX1" fmla="*/ 12625 w 2727084"/>
              <a:gd name="connsiteY1" fmla="*/ 78582 h 139525"/>
              <a:gd name="connsiteX2" fmla="*/ 12625 w 2727084"/>
              <a:gd name="connsiteY2" fmla="*/ 65898 h 139525"/>
              <a:gd name="connsiteX3" fmla="*/ 956323 w 2727084"/>
              <a:gd name="connsiteY3" fmla="*/ 65898 h 139525"/>
              <a:gd name="connsiteX4" fmla="*/ 1151658 w 2727084"/>
              <a:gd name="connsiteY4" fmla="*/ 12625 h 139525"/>
              <a:gd name="connsiteX5" fmla="*/ 1268352 w 2727084"/>
              <a:gd name="connsiteY5" fmla="*/ 65898 h 139525"/>
              <a:gd name="connsiteX6" fmla="*/ 1297526 w 2727084"/>
              <a:gd name="connsiteY6" fmla="*/ 65898 h 139525"/>
              <a:gd name="connsiteX7" fmla="*/ 1353336 w 2727084"/>
              <a:gd name="connsiteY7" fmla="*/ 15162 h 139525"/>
              <a:gd name="connsiteX8" fmla="*/ 1409146 w 2727084"/>
              <a:gd name="connsiteY8" fmla="*/ 65898 h 139525"/>
              <a:gd name="connsiteX9" fmla="*/ 1438319 w 2727084"/>
              <a:gd name="connsiteY9" fmla="*/ 65898 h 139525"/>
              <a:gd name="connsiteX10" fmla="*/ 1555013 w 2727084"/>
              <a:gd name="connsiteY10" fmla="*/ 12625 h 139525"/>
              <a:gd name="connsiteX11" fmla="*/ 1750348 w 2727084"/>
              <a:gd name="connsiteY11" fmla="*/ 65898 h 139525"/>
              <a:gd name="connsiteX12" fmla="*/ 2723220 w 2727084"/>
              <a:gd name="connsiteY12" fmla="*/ 65898 h 139525"/>
              <a:gd name="connsiteX13" fmla="*/ 2723220 w 2727084"/>
              <a:gd name="connsiteY13" fmla="*/ 78582 h 139525"/>
              <a:gd name="connsiteX14" fmla="*/ 2630626 w 2727084"/>
              <a:gd name="connsiteY14" fmla="*/ 78582 h 139525"/>
              <a:gd name="connsiteX15" fmla="*/ 2630626 w 2727084"/>
              <a:gd name="connsiteY15" fmla="*/ 79851 h 139525"/>
              <a:gd name="connsiteX16" fmla="*/ 1901289 w 2727084"/>
              <a:gd name="connsiteY16" fmla="*/ 78582 h 139525"/>
              <a:gd name="connsiteX17" fmla="*/ 1790937 w 2727084"/>
              <a:gd name="connsiteY17" fmla="*/ 78582 h 139525"/>
              <a:gd name="connsiteX18" fmla="*/ 1553745 w 2727084"/>
              <a:gd name="connsiteY18" fmla="*/ 131855 h 139525"/>
              <a:gd name="connsiteX19" fmla="*/ 1437051 w 2727084"/>
              <a:gd name="connsiteY19" fmla="*/ 78582 h 139525"/>
              <a:gd name="connsiteX20" fmla="*/ 1407877 w 2727084"/>
              <a:gd name="connsiteY20" fmla="*/ 78582 h 139525"/>
              <a:gd name="connsiteX21" fmla="*/ 1353336 w 2727084"/>
              <a:gd name="connsiteY21" fmla="*/ 129319 h 139525"/>
              <a:gd name="connsiteX22" fmla="*/ 1297526 w 2727084"/>
              <a:gd name="connsiteY22" fmla="*/ 78582 h 139525"/>
              <a:gd name="connsiteX23" fmla="*/ 1268352 w 2727084"/>
              <a:gd name="connsiteY23" fmla="*/ 78582 h 139525"/>
              <a:gd name="connsiteX24" fmla="*/ 1151658 w 2727084"/>
              <a:gd name="connsiteY24" fmla="*/ 131855 h 139525"/>
              <a:gd name="connsiteX25" fmla="*/ 914465 w 2727084"/>
              <a:gd name="connsiteY25" fmla="*/ 78582 h 139525"/>
              <a:gd name="connsiteX26" fmla="*/ 805382 w 2727084"/>
              <a:gd name="connsiteY26" fmla="*/ 78582 h 139525"/>
              <a:gd name="connsiteX27" fmla="*/ 67167 w 2727084"/>
              <a:gd name="connsiteY27" fmla="*/ 78582 h 139525"/>
              <a:gd name="connsiteX28" fmla="*/ 67167 w 2727084"/>
              <a:gd name="connsiteY28" fmla="*/ 78582 h 13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27084" h="139525">
                <a:moveTo>
                  <a:pt x="67167" y="78582"/>
                </a:moveTo>
                <a:lnTo>
                  <a:pt x="12625" y="78582"/>
                </a:lnTo>
                <a:lnTo>
                  <a:pt x="12625" y="65898"/>
                </a:lnTo>
                <a:lnTo>
                  <a:pt x="956323" y="65898"/>
                </a:lnTo>
                <a:cubicBezTo>
                  <a:pt x="1061601" y="55751"/>
                  <a:pt x="1151658" y="12625"/>
                  <a:pt x="1151658" y="12625"/>
                </a:cubicBezTo>
                <a:cubicBezTo>
                  <a:pt x="1198589" y="48140"/>
                  <a:pt x="1241715" y="60824"/>
                  <a:pt x="1268352" y="65898"/>
                </a:cubicBezTo>
                <a:lnTo>
                  <a:pt x="1297526" y="65898"/>
                </a:lnTo>
                <a:cubicBezTo>
                  <a:pt x="1303868" y="24041"/>
                  <a:pt x="1336846" y="15162"/>
                  <a:pt x="1353336" y="15162"/>
                </a:cubicBezTo>
                <a:cubicBezTo>
                  <a:pt x="1369825" y="15162"/>
                  <a:pt x="1402804" y="24041"/>
                  <a:pt x="1409146" y="65898"/>
                </a:cubicBezTo>
                <a:lnTo>
                  <a:pt x="1438319" y="65898"/>
                </a:lnTo>
                <a:cubicBezTo>
                  <a:pt x="1464956" y="60824"/>
                  <a:pt x="1508082" y="46872"/>
                  <a:pt x="1555013" y="12625"/>
                </a:cubicBezTo>
                <a:cubicBezTo>
                  <a:pt x="1555013" y="12625"/>
                  <a:pt x="1645070" y="55751"/>
                  <a:pt x="1750348" y="65898"/>
                </a:cubicBezTo>
                <a:lnTo>
                  <a:pt x="2723220" y="65898"/>
                </a:lnTo>
                <a:lnTo>
                  <a:pt x="2723220" y="78582"/>
                </a:lnTo>
                <a:lnTo>
                  <a:pt x="2630626" y="78582"/>
                </a:lnTo>
                <a:lnTo>
                  <a:pt x="2630626" y="79851"/>
                </a:lnTo>
                <a:lnTo>
                  <a:pt x="1901289" y="78582"/>
                </a:lnTo>
                <a:lnTo>
                  <a:pt x="1790937" y="78582"/>
                </a:lnTo>
                <a:cubicBezTo>
                  <a:pt x="1670438" y="79851"/>
                  <a:pt x="1553745" y="131855"/>
                  <a:pt x="1553745" y="131855"/>
                </a:cubicBezTo>
                <a:cubicBezTo>
                  <a:pt x="1506813" y="96340"/>
                  <a:pt x="1463687" y="83656"/>
                  <a:pt x="1437051" y="78582"/>
                </a:cubicBezTo>
                <a:lnTo>
                  <a:pt x="1407877" y="78582"/>
                </a:lnTo>
                <a:cubicBezTo>
                  <a:pt x="1401535" y="119171"/>
                  <a:pt x="1369825" y="129319"/>
                  <a:pt x="1353336" y="129319"/>
                </a:cubicBezTo>
                <a:cubicBezTo>
                  <a:pt x="1336846" y="129319"/>
                  <a:pt x="1303868" y="121708"/>
                  <a:pt x="1297526" y="78582"/>
                </a:cubicBezTo>
                <a:lnTo>
                  <a:pt x="1268352" y="78582"/>
                </a:lnTo>
                <a:cubicBezTo>
                  <a:pt x="1241715" y="83656"/>
                  <a:pt x="1198589" y="97608"/>
                  <a:pt x="1151658" y="131855"/>
                </a:cubicBezTo>
                <a:cubicBezTo>
                  <a:pt x="1151658" y="131855"/>
                  <a:pt x="1036233" y="79851"/>
                  <a:pt x="914465" y="78582"/>
                </a:cubicBezTo>
                <a:lnTo>
                  <a:pt x="805382" y="78582"/>
                </a:lnTo>
                <a:lnTo>
                  <a:pt x="67167" y="78582"/>
                </a:lnTo>
                <a:lnTo>
                  <a:pt x="67167" y="78582"/>
                </a:lnTo>
                <a:close/>
              </a:path>
            </a:pathLst>
          </a:custGeom>
          <a:solidFill>
            <a:schemeClr val="bg2"/>
          </a:solidFill>
          <a:ln w="126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Table Placeholder 17">
            <a:extLst>
              <a:ext uri="{FF2B5EF4-FFF2-40B4-BE49-F238E27FC236}">
                <a16:creationId xmlns:a16="http://schemas.microsoft.com/office/drawing/2014/main" id="{263A1EA1-1C4F-4F47-9C24-928669CE38DE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911225" y="1505433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3410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5D65245D-DE69-4098-94DD-C36B76E4C3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93750"/>
            <a:ext cx="12192000" cy="4900613"/>
          </a:xfrm>
        </p:spPr>
        <p:txBody>
          <a:bodyPr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FD1D3-F7DC-4F8A-8E05-6DC25FB66C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14150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Big Image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250713-11E6-4FEF-877D-92967D245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5D3C9A-DEE5-4BD4-8961-80E018A4C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B63585A-DF5C-1B43-BDC1-9CB545382A8E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23800E-00CA-43ED-953B-1A09DD42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A7C55A90-4969-4308-AD56-633E3831D5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13284" y="5878369"/>
            <a:ext cx="8165432" cy="365125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Graphic 13">
            <a:extLst>
              <a:ext uri="{FF2B5EF4-FFF2-40B4-BE49-F238E27FC236}">
                <a16:creationId xmlns:a16="http://schemas.microsoft.com/office/drawing/2014/main" id="{15031A21-FED3-4C51-BE76-5A2918F223AD}"/>
              </a:ext>
            </a:extLst>
          </p:cNvPr>
          <p:cNvSpPr/>
          <p:nvPr userDrawn="1"/>
        </p:nvSpPr>
        <p:spPr>
          <a:xfrm>
            <a:off x="4534478" y="5342223"/>
            <a:ext cx="3123044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628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77C40CB-E014-6746-B13E-D12CBBAA5F76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250713-11E6-4FEF-877D-92967D245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5D3C9A-DEE5-4BD4-8961-80E018A4C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23800E-00CA-43ED-953B-1A09DD42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6869C46-B57A-4B80-BC7B-965AF70D63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3284" y="5868367"/>
            <a:ext cx="8165432" cy="363600"/>
          </a:xfrm>
        </p:spPr>
        <p:txBody>
          <a:bodyPr>
            <a:normAutofit/>
          </a:bodyPr>
          <a:lstStyle>
            <a:lvl1pPr algn="ctr">
              <a:defRPr lang="ru-RU" sz="1800" b="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8" name="Media Placeholder 7">
            <a:extLst>
              <a:ext uri="{FF2B5EF4-FFF2-40B4-BE49-F238E27FC236}">
                <a16:creationId xmlns:a16="http://schemas.microsoft.com/office/drawing/2014/main" id="{42411445-9429-45B8-9A2F-EB86451B6B14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29056" y="827052"/>
            <a:ext cx="10533888" cy="48188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media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11357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 Cit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35B53D-F188-47B0-BBAA-2C4724DE60BB}"/>
              </a:ext>
            </a:extLst>
          </p:cNvPr>
          <p:cNvSpPr/>
          <p:nvPr userDrawn="1"/>
        </p:nvSpPr>
        <p:spPr>
          <a:xfrm>
            <a:off x="11521440" y="6635910"/>
            <a:ext cx="374904" cy="222090"/>
          </a:xfrm>
          <a:prstGeom prst="rect">
            <a:avLst/>
          </a:prstGeom>
          <a:noFill/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26BB24-F7CA-D343-93C8-2EAC64AB35DF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C4B419-8728-4000-B6EF-1ECF88F8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FC5F7-2AC0-4A53-8E2A-D6A7F4B4D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52986"/>
            <a:ext cx="10515600" cy="9048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Works Cited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16B06F-92DB-40BB-B026-E443732F6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FF27C1-06BD-4F55-BB58-DC1D0892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F134C5C-60EE-4E07-8A4F-120C1B5AA0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74838"/>
            <a:ext cx="10515600" cy="3742191"/>
          </a:xfrm>
        </p:spPr>
        <p:txBody>
          <a:bodyPr>
            <a:normAutofit/>
          </a:bodyPr>
          <a:lstStyle>
            <a:lvl1pPr marL="285750" indent="-285750" algn="l">
              <a:buClr>
                <a:schemeClr val="bg2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180000" lvl="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noProof="0"/>
              <a:t>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3F5050C-5FCE-4873-9B10-9668F66C2788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8000" y="1583062"/>
            <a:ext cx="2736000" cy="1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2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93CAE97F-7AA1-7243-A2C2-945FB7C81FFE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C4B419-8728-4000-B6EF-1ECF88F8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FC5F7-2AC0-4A53-8E2A-D6A7F4B4D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52986"/>
            <a:ext cx="10515600" cy="9048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Timeline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16B06F-92DB-40BB-B026-E443732F6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FF27C1-06BD-4F55-BB58-DC1D0892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F134C5C-60EE-4E07-8A4F-120C1B5AA0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74838"/>
            <a:ext cx="10515600" cy="904875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E7124FD-A9E6-49DA-B2D3-4C868E3C90AD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8000" y="1583062"/>
            <a:ext cx="2736000" cy="1332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28AD04-D032-4ED8-B747-79E215221BC3}"/>
              </a:ext>
            </a:extLst>
          </p:cNvPr>
          <p:cNvCxnSpPr/>
          <p:nvPr userDrawn="1"/>
        </p:nvCxnSpPr>
        <p:spPr>
          <a:xfrm>
            <a:off x="1003193" y="3429000"/>
            <a:ext cx="10735056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CADBD86-8962-4775-A03E-4D2D3F35D72C}"/>
              </a:ext>
            </a:extLst>
          </p:cNvPr>
          <p:cNvSpPr/>
          <p:nvPr userDrawn="1"/>
        </p:nvSpPr>
        <p:spPr>
          <a:xfrm>
            <a:off x="1003193" y="3346704"/>
            <a:ext cx="164592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25884FD-7D59-4699-84D1-14B6900E99F4}"/>
              </a:ext>
            </a:extLst>
          </p:cNvPr>
          <p:cNvSpPr/>
          <p:nvPr userDrawn="1"/>
        </p:nvSpPr>
        <p:spPr>
          <a:xfrm>
            <a:off x="6048611" y="3346704"/>
            <a:ext cx="164592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6A6A55C-2C42-4004-8120-A8A22C86DD6F}"/>
              </a:ext>
            </a:extLst>
          </p:cNvPr>
          <p:cNvSpPr/>
          <p:nvPr userDrawn="1"/>
        </p:nvSpPr>
        <p:spPr>
          <a:xfrm>
            <a:off x="9412224" y="3346704"/>
            <a:ext cx="164592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13A8FD8-4E6D-4DB1-8DA5-82151D87BDFF}"/>
              </a:ext>
            </a:extLst>
          </p:cNvPr>
          <p:cNvSpPr/>
          <p:nvPr userDrawn="1"/>
        </p:nvSpPr>
        <p:spPr>
          <a:xfrm>
            <a:off x="2684999" y="3346704"/>
            <a:ext cx="164592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1E5BFBE-FB31-40FB-971E-8340FDBDE99A}"/>
              </a:ext>
            </a:extLst>
          </p:cNvPr>
          <p:cNvSpPr/>
          <p:nvPr userDrawn="1"/>
        </p:nvSpPr>
        <p:spPr>
          <a:xfrm>
            <a:off x="4366805" y="3346704"/>
            <a:ext cx="164592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9956DA3-E64C-494F-8908-AC1D9418DC10}"/>
              </a:ext>
            </a:extLst>
          </p:cNvPr>
          <p:cNvSpPr/>
          <p:nvPr userDrawn="1"/>
        </p:nvSpPr>
        <p:spPr>
          <a:xfrm>
            <a:off x="7730417" y="3346704"/>
            <a:ext cx="164592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925B8D3-7699-4838-BB92-099F0752EF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6251" y="2809757"/>
            <a:ext cx="1171388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F0ED1E4A-D0B2-44B6-AE21-6DC45B20C6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944" y="3579013"/>
            <a:ext cx="1646588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4648B297-D9C8-4F98-BBDB-5A2891F9499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88286" y="2809757"/>
            <a:ext cx="1171388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C5B52EBA-EDDF-4C7B-A681-393B771D34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8979" y="3579013"/>
            <a:ext cx="1646588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97BC10B9-E990-4199-8B1A-8B69D6F40D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0321" y="2809757"/>
            <a:ext cx="1171388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5876A64D-FA56-4565-8EBF-B9D51A8B20D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21014" y="3579013"/>
            <a:ext cx="1646588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CA843817-8244-446A-9618-257B5329B4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52356" y="2809757"/>
            <a:ext cx="1171388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86A6FE38-5036-4D35-93E4-07C5DEC4010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03049" y="3579013"/>
            <a:ext cx="1646588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1966E981-C557-4255-9DCC-162A429B5E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34391" y="2809757"/>
            <a:ext cx="1171388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C386D796-CB69-4D7D-9C52-C41187CC88D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85084" y="3579013"/>
            <a:ext cx="1646588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24441BBA-89B7-4AE6-91F6-04DB373B54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6424" y="2809757"/>
            <a:ext cx="1171388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B117E4C6-D10A-4738-8283-D63AB1B314D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67117" y="3579013"/>
            <a:ext cx="1646588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942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 t="-6775" b="-5725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75CBB-4E7D-408E-AF76-442117F41B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4447556"/>
            <a:ext cx="4367531" cy="47451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678-555-0128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1663690"/>
            <a:ext cx="10117959" cy="1517356"/>
          </a:xfrm>
        </p:spPr>
        <p:txBody>
          <a:bodyPr>
            <a:noAutofit/>
          </a:bodyPr>
          <a:lstStyle>
            <a:lvl1pPr algn="ctr"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4152286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50857" y="3264670"/>
            <a:ext cx="10090287" cy="60665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ALEXANDER MARTENSSON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AB1BF5-25AE-4D07-8C5B-8ED82109AAFD}"/>
              </a:ext>
            </a:extLst>
          </p:cNvPr>
          <p:cNvSpPr/>
          <p:nvPr userDrawn="1"/>
        </p:nvSpPr>
        <p:spPr>
          <a:xfrm>
            <a:off x="376428" y="374904"/>
            <a:ext cx="11439144" cy="6108192"/>
          </a:xfrm>
          <a:prstGeom prst="rect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356ECE-618B-4CAE-B0AA-1F1C86CF382A}"/>
              </a:ext>
            </a:extLst>
          </p:cNvPr>
          <p:cNvSpPr/>
          <p:nvPr userDrawn="1"/>
        </p:nvSpPr>
        <p:spPr>
          <a:xfrm>
            <a:off x="445008" y="443484"/>
            <a:ext cx="11301984" cy="5971032"/>
          </a:xfrm>
          <a:prstGeom prst="rect">
            <a:avLst/>
          </a:prstGeom>
          <a:noFill/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62C84D-B809-41CE-8FCD-935E2343985F}"/>
              </a:ext>
            </a:extLst>
          </p:cNvPr>
          <p:cNvCxnSpPr/>
          <p:nvPr userDrawn="1"/>
        </p:nvCxnSpPr>
        <p:spPr>
          <a:xfrm>
            <a:off x="5711952" y="5004104"/>
            <a:ext cx="76809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B0670BD7-5166-40F4-A6FC-B5B1D91577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8400" y="2987075"/>
            <a:ext cx="4975200" cy="114227"/>
          </a:xfrm>
          <a:prstGeom prst="rect">
            <a:avLst/>
          </a:prstGeom>
        </p:spPr>
      </p:pic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21AF3F24-9D59-456A-9130-8C4049C34F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5600" y="5423227"/>
            <a:ext cx="6400800" cy="47451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MARTENSSON@EXAMPLE.COM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716B9C4F-E33C-4EA7-A4F7-A2137CFCF2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12235" y="5121518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2091879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EDD611DF-9DFE-B043-8BAE-EE27852FDAC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6858000"/>
          </a:xfrm>
        </p:spPr>
        <p:txBody>
          <a:bodyPr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4447556"/>
            <a:ext cx="4367531" cy="47451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678-555-0128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1663690"/>
            <a:ext cx="10117959" cy="1517356"/>
          </a:xfrm>
        </p:spPr>
        <p:txBody>
          <a:bodyPr>
            <a:noAutofit/>
          </a:bodyPr>
          <a:lstStyle>
            <a:lvl1pPr algn="ctr"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4152286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50857" y="3264670"/>
            <a:ext cx="10090287" cy="60665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ALEXANDER MARTENSSON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AB1BF5-25AE-4D07-8C5B-8ED82109AAFD}"/>
              </a:ext>
            </a:extLst>
          </p:cNvPr>
          <p:cNvSpPr/>
          <p:nvPr userDrawn="1"/>
        </p:nvSpPr>
        <p:spPr>
          <a:xfrm>
            <a:off x="376428" y="374904"/>
            <a:ext cx="11439144" cy="6108192"/>
          </a:xfrm>
          <a:prstGeom prst="rect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356ECE-618B-4CAE-B0AA-1F1C86CF382A}"/>
              </a:ext>
            </a:extLst>
          </p:cNvPr>
          <p:cNvSpPr/>
          <p:nvPr userDrawn="1"/>
        </p:nvSpPr>
        <p:spPr>
          <a:xfrm>
            <a:off x="445008" y="443484"/>
            <a:ext cx="11301984" cy="5971032"/>
          </a:xfrm>
          <a:prstGeom prst="rect">
            <a:avLst/>
          </a:prstGeom>
          <a:noFill/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62C84D-B809-41CE-8FCD-935E2343985F}"/>
              </a:ext>
            </a:extLst>
          </p:cNvPr>
          <p:cNvCxnSpPr/>
          <p:nvPr userDrawn="1"/>
        </p:nvCxnSpPr>
        <p:spPr>
          <a:xfrm>
            <a:off x="5711952" y="5004104"/>
            <a:ext cx="76809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21AF3F24-9D59-456A-9130-8C4049C34F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35722" y="5423227"/>
            <a:ext cx="5920556" cy="47451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MARTENSSON@GMAIL.COM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716B9C4F-E33C-4EA7-A4F7-A2137CFCF2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12235" y="5121518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405328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C0C995-565B-4516-BC98-CCDEE529B1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289328"/>
            <a:ext cx="10117959" cy="1517356"/>
          </a:xfrm>
        </p:spPr>
        <p:txBody>
          <a:bodyPr>
            <a:noAutofit/>
          </a:bodyPr>
          <a:lstStyle>
            <a:lvl1pPr algn="ctr"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  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AB1BF5-25AE-4D07-8C5B-8ED82109AAFD}"/>
              </a:ext>
            </a:extLst>
          </p:cNvPr>
          <p:cNvSpPr/>
          <p:nvPr userDrawn="1"/>
        </p:nvSpPr>
        <p:spPr>
          <a:xfrm>
            <a:off x="376428" y="374904"/>
            <a:ext cx="11439144" cy="6108192"/>
          </a:xfrm>
          <a:prstGeom prst="rect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356ECE-618B-4CAE-B0AA-1F1C86CF382A}"/>
              </a:ext>
            </a:extLst>
          </p:cNvPr>
          <p:cNvSpPr/>
          <p:nvPr userDrawn="1"/>
        </p:nvSpPr>
        <p:spPr>
          <a:xfrm>
            <a:off x="445008" y="443484"/>
            <a:ext cx="11301984" cy="5971032"/>
          </a:xfrm>
          <a:prstGeom prst="rect">
            <a:avLst/>
          </a:prstGeom>
          <a:noFill/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670BD7-5166-40F4-A6FC-B5B1D91577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8400" y="3612713"/>
            <a:ext cx="4975200" cy="114227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16A87704-FE99-4EBD-97FB-FBB15A227F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37021" y="3890308"/>
            <a:ext cx="10117959" cy="60665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sz="3000" b="0" i="0">
                <a:solidFill>
                  <a:schemeClr val="bg2"/>
                </a:solidFill>
              </a:defRPr>
            </a:lvl1pPr>
          </a:lstStyle>
          <a:p>
            <a:pPr marL="228600" lvl="0" indent="-228600" algn="ctr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3338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4D6B2F7A-6215-4548-B8BA-BFBFA46660CF}"/>
              </a:ext>
            </a:extLst>
          </p:cNvPr>
          <p:cNvSpPr/>
          <p:nvPr userDrawn="1"/>
        </p:nvSpPr>
        <p:spPr>
          <a:xfrm>
            <a:off x="5908548" y="6261006"/>
            <a:ext cx="374904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C4B419-8728-4000-B6EF-1ECF88F8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FC5F7-2AC0-4A53-8E2A-D6A7F4B4D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52986"/>
            <a:ext cx="10515600" cy="9048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Divider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16B06F-92DB-40BB-B026-E443732F6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FF27C1-06BD-4F55-BB58-DC1D0892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5" name="Graphic 13">
            <a:extLst>
              <a:ext uri="{FF2B5EF4-FFF2-40B4-BE49-F238E27FC236}">
                <a16:creationId xmlns:a16="http://schemas.microsoft.com/office/drawing/2014/main" id="{6B7C1ECA-416B-4ED3-9B96-F05BED98E498}"/>
              </a:ext>
            </a:extLst>
          </p:cNvPr>
          <p:cNvSpPr/>
          <p:nvPr/>
        </p:nvSpPr>
        <p:spPr>
          <a:xfrm>
            <a:off x="4534478" y="1568994"/>
            <a:ext cx="3123044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5C8FD-6063-414E-B2AC-D07168DE1813}"/>
              </a:ext>
            </a:extLst>
          </p:cNvPr>
          <p:cNvSpPr/>
          <p:nvPr userDrawn="1"/>
        </p:nvSpPr>
        <p:spPr>
          <a:xfrm>
            <a:off x="0" y="2483224"/>
            <a:ext cx="12192000" cy="3465576"/>
          </a:xfrm>
          <a:prstGeom prst="rect">
            <a:avLst/>
          </a:prstGeom>
          <a:blipFill>
            <a:blip r:embed="rId2"/>
            <a:srcRect/>
            <a:stretch>
              <a:fillRect t="-48945" b="-48945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A38A80-B4F3-4560-B2F9-C0652AAB2188}"/>
              </a:ext>
            </a:extLst>
          </p:cNvPr>
          <p:cNvSpPr/>
          <p:nvPr userDrawn="1"/>
        </p:nvSpPr>
        <p:spPr>
          <a:xfrm>
            <a:off x="0" y="2483223"/>
            <a:ext cx="12192000" cy="3465576"/>
          </a:xfrm>
          <a:prstGeom prst="rect">
            <a:avLst/>
          </a:prstGeom>
          <a:solidFill>
            <a:schemeClr val="tx1">
              <a:alpha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14241DF-0B07-491C-8CA2-1BD10F84525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1882722"/>
            <a:ext cx="10515600" cy="4685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800"/>
            </a:lvl1pPr>
          </a:lstStyle>
          <a:p>
            <a:pPr marL="228600" lvl="0" indent="-228600" algn="ctr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4574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AF4CE-F455-4A31-8ED6-5841DF59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82F029-D8CC-4FE7-9C30-98E576ED4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891442-6C1A-4969-A4A2-EFCF20E79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457F0D-7504-4879-BCFD-DDEA424C0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0CCCB36-FE7F-43C1-810B-49BBAB49486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1243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0599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B6609-6A41-45F4-9B8B-9A6DEABB9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FD4558-495E-4FE3-B256-7B6A8637C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C0E450-E490-45F1-909F-5831583C5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7E109-C0EE-4D25-9A01-E58D7476D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2C48FC5-1EDF-4F7E-9E82-D342C4D459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243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245FF27-1D81-4487-86EE-A8826AB3331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243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4853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5B3E-9C3B-48E3-BA88-7B18BAC8B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55B65-81AB-463F-B78F-208BABF7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14494-7E7B-41F9-984C-51671FC7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932FB9-9355-4718-A3AF-2991AEFD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0E064FB-456B-4012-A632-907E0F6363E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66900"/>
            <a:ext cx="5157787" cy="445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7224228-301B-4143-AE44-555A65ECB3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488937"/>
            <a:ext cx="5157787" cy="346101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21B5496-F2D7-450B-A1AF-12FC29E4548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866900"/>
            <a:ext cx="5183188" cy="445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087222D-3611-4518-AD76-AC2E042CD5A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488937"/>
            <a:ext cx="5183188" cy="346101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64623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0DEAF0-9B16-4335-875E-3D5B654FA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80122F-A667-467F-9ABE-57A77934D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5B8C5-3BA1-4EE6-9D72-5F3863E69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Graphic 12">
            <a:extLst>
              <a:ext uri="{FF2B5EF4-FFF2-40B4-BE49-F238E27FC236}">
                <a16:creationId xmlns:a16="http://schemas.microsoft.com/office/drawing/2014/main" id="{ACBF854A-65B9-4A5D-97C6-BA041A37CD22}"/>
              </a:ext>
            </a:extLst>
          </p:cNvPr>
          <p:cNvSpPr/>
          <p:nvPr userDrawn="1"/>
        </p:nvSpPr>
        <p:spPr>
          <a:xfrm>
            <a:off x="1442364" y="2135538"/>
            <a:ext cx="2727084" cy="139525"/>
          </a:xfrm>
          <a:custGeom>
            <a:avLst/>
            <a:gdLst>
              <a:gd name="connsiteX0" fmla="*/ 67167 w 2727084"/>
              <a:gd name="connsiteY0" fmla="*/ 78582 h 139525"/>
              <a:gd name="connsiteX1" fmla="*/ 12625 w 2727084"/>
              <a:gd name="connsiteY1" fmla="*/ 78582 h 139525"/>
              <a:gd name="connsiteX2" fmla="*/ 12625 w 2727084"/>
              <a:gd name="connsiteY2" fmla="*/ 65898 h 139525"/>
              <a:gd name="connsiteX3" fmla="*/ 956323 w 2727084"/>
              <a:gd name="connsiteY3" fmla="*/ 65898 h 139525"/>
              <a:gd name="connsiteX4" fmla="*/ 1151658 w 2727084"/>
              <a:gd name="connsiteY4" fmla="*/ 12625 h 139525"/>
              <a:gd name="connsiteX5" fmla="*/ 1268352 w 2727084"/>
              <a:gd name="connsiteY5" fmla="*/ 65898 h 139525"/>
              <a:gd name="connsiteX6" fmla="*/ 1297526 w 2727084"/>
              <a:gd name="connsiteY6" fmla="*/ 65898 h 139525"/>
              <a:gd name="connsiteX7" fmla="*/ 1353336 w 2727084"/>
              <a:gd name="connsiteY7" fmla="*/ 15162 h 139525"/>
              <a:gd name="connsiteX8" fmla="*/ 1409146 w 2727084"/>
              <a:gd name="connsiteY8" fmla="*/ 65898 h 139525"/>
              <a:gd name="connsiteX9" fmla="*/ 1438319 w 2727084"/>
              <a:gd name="connsiteY9" fmla="*/ 65898 h 139525"/>
              <a:gd name="connsiteX10" fmla="*/ 1555013 w 2727084"/>
              <a:gd name="connsiteY10" fmla="*/ 12625 h 139525"/>
              <a:gd name="connsiteX11" fmla="*/ 1750348 w 2727084"/>
              <a:gd name="connsiteY11" fmla="*/ 65898 h 139525"/>
              <a:gd name="connsiteX12" fmla="*/ 2723220 w 2727084"/>
              <a:gd name="connsiteY12" fmla="*/ 65898 h 139525"/>
              <a:gd name="connsiteX13" fmla="*/ 2723220 w 2727084"/>
              <a:gd name="connsiteY13" fmla="*/ 78582 h 139525"/>
              <a:gd name="connsiteX14" fmla="*/ 2630626 w 2727084"/>
              <a:gd name="connsiteY14" fmla="*/ 78582 h 139525"/>
              <a:gd name="connsiteX15" fmla="*/ 2630626 w 2727084"/>
              <a:gd name="connsiteY15" fmla="*/ 79851 h 139525"/>
              <a:gd name="connsiteX16" fmla="*/ 1901289 w 2727084"/>
              <a:gd name="connsiteY16" fmla="*/ 78582 h 139525"/>
              <a:gd name="connsiteX17" fmla="*/ 1790937 w 2727084"/>
              <a:gd name="connsiteY17" fmla="*/ 78582 h 139525"/>
              <a:gd name="connsiteX18" fmla="*/ 1553745 w 2727084"/>
              <a:gd name="connsiteY18" fmla="*/ 131855 h 139525"/>
              <a:gd name="connsiteX19" fmla="*/ 1437051 w 2727084"/>
              <a:gd name="connsiteY19" fmla="*/ 78582 h 139525"/>
              <a:gd name="connsiteX20" fmla="*/ 1407877 w 2727084"/>
              <a:gd name="connsiteY20" fmla="*/ 78582 h 139525"/>
              <a:gd name="connsiteX21" fmla="*/ 1353336 w 2727084"/>
              <a:gd name="connsiteY21" fmla="*/ 129319 h 139525"/>
              <a:gd name="connsiteX22" fmla="*/ 1297526 w 2727084"/>
              <a:gd name="connsiteY22" fmla="*/ 78582 h 139525"/>
              <a:gd name="connsiteX23" fmla="*/ 1268352 w 2727084"/>
              <a:gd name="connsiteY23" fmla="*/ 78582 h 139525"/>
              <a:gd name="connsiteX24" fmla="*/ 1151658 w 2727084"/>
              <a:gd name="connsiteY24" fmla="*/ 131855 h 139525"/>
              <a:gd name="connsiteX25" fmla="*/ 914465 w 2727084"/>
              <a:gd name="connsiteY25" fmla="*/ 78582 h 139525"/>
              <a:gd name="connsiteX26" fmla="*/ 805382 w 2727084"/>
              <a:gd name="connsiteY26" fmla="*/ 78582 h 139525"/>
              <a:gd name="connsiteX27" fmla="*/ 67167 w 2727084"/>
              <a:gd name="connsiteY27" fmla="*/ 78582 h 139525"/>
              <a:gd name="connsiteX28" fmla="*/ 67167 w 2727084"/>
              <a:gd name="connsiteY28" fmla="*/ 78582 h 13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27084" h="139525">
                <a:moveTo>
                  <a:pt x="67167" y="78582"/>
                </a:moveTo>
                <a:lnTo>
                  <a:pt x="12625" y="78582"/>
                </a:lnTo>
                <a:lnTo>
                  <a:pt x="12625" y="65898"/>
                </a:lnTo>
                <a:lnTo>
                  <a:pt x="956323" y="65898"/>
                </a:lnTo>
                <a:cubicBezTo>
                  <a:pt x="1061601" y="55751"/>
                  <a:pt x="1151658" y="12625"/>
                  <a:pt x="1151658" y="12625"/>
                </a:cubicBezTo>
                <a:cubicBezTo>
                  <a:pt x="1198589" y="48140"/>
                  <a:pt x="1241715" y="60824"/>
                  <a:pt x="1268352" y="65898"/>
                </a:cubicBezTo>
                <a:lnTo>
                  <a:pt x="1297526" y="65898"/>
                </a:lnTo>
                <a:cubicBezTo>
                  <a:pt x="1303868" y="24041"/>
                  <a:pt x="1336846" y="15162"/>
                  <a:pt x="1353336" y="15162"/>
                </a:cubicBezTo>
                <a:cubicBezTo>
                  <a:pt x="1369825" y="15162"/>
                  <a:pt x="1402804" y="24041"/>
                  <a:pt x="1409146" y="65898"/>
                </a:cubicBezTo>
                <a:lnTo>
                  <a:pt x="1438319" y="65898"/>
                </a:lnTo>
                <a:cubicBezTo>
                  <a:pt x="1464956" y="60824"/>
                  <a:pt x="1508082" y="46872"/>
                  <a:pt x="1555013" y="12625"/>
                </a:cubicBezTo>
                <a:cubicBezTo>
                  <a:pt x="1555013" y="12625"/>
                  <a:pt x="1645070" y="55751"/>
                  <a:pt x="1750348" y="65898"/>
                </a:cubicBezTo>
                <a:lnTo>
                  <a:pt x="2723220" y="65898"/>
                </a:lnTo>
                <a:lnTo>
                  <a:pt x="2723220" y="78582"/>
                </a:lnTo>
                <a:lnTo>
                  <a:pt x="2630626" y="78582"/>
                </a:lnTo>
                <a:lnTo>
                  <a:pt x="2630626" y="79851"/>
                </a:lnTo>
                <a:lnTo>
                  <a:pt x="1901289" y="78582"/>
                </a:lnTo>
                <a:lnTo>
                  <a:pt x="1790937" y="78582"/>
                </a:lnTo>
                <a:cubicBezTo>
                  <a:pt x="1670438" y="79851"/>
                  <a:pt x="1553745" y="131855"/>
                  <a:pt x="1553745" y="131855"/>
                </a:cubicBezTo>
                <a:cubicBezTo>
                  <a:pt x="1506813" y="96340"/>
                  <a:pt x="1463687" y="83656"/>
                  <a:pt x="1437051" y="78582"/>
                </a:cubicBezTo>
                <a:lnTo>
                  <a:pt x="1407877" y="78582"/>
                </a:lnTo>
                <a:cubicBezTo>
                  <a:pt x="1401535" y="119171"/>
                  <a:pt x="1369825" y="129319"/>
                  <a:pt x="1353336" y="129319"/>
                </a:cubicBezTo>
                <a:cubicBezTo>
                  <a:pt x="1336846" y="129319"/>
                  <a:pt x="1303868" y="121708"/>
                  <a:pt x="1297526" y="78582"/>
                </a:cubicBezTo>
                <a:lnTo>
                  <a:pt x="1268352" y="78582"/>
                </a:lnTo>
                <a:cubicBezTo>
                  <a:pt x="1241715" y="83656"/>
                  <a:pt x="1198589" y="97608"/>
                  <a:pt x="1151658" y="131855"/>
                </a:cubicBezTo>
                <a:cubicBezTo>
                  <a:pt x="1151658" y="131855"/>
                  <a:pt x="1036233" y="79851"/>
                  <a:pt x="914465" y="78582"/>
                </a:cubicBezTo>
                <a:lnTo>
                  <a:pt x="805382" y="78582"/>
                </a:lnTo>
                <a:lnTo>
                  <a:pt x="67167" y="78582"/>
                </a:lnTo>
                <a:lnTo>
                  <a:pt x="67167" y="78582"/>
                </a:lnTo>
                <a:close/>
              </a:path>
            </a:pathLst>
          </a:custGeom>
          <a:solidFill>
            <a:schemeClr val="bg2"/>
          </a:solidFill>
          <a:ln w="126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E8E02D-385B-477A-BAE1-4A97C6E9D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08050"/>
            <a:ext cx="3932237" cy="114934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6CA7378-0B2D-435D-B34B-744CA89114A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53200"/>
            <a:ext cx="3932237" cy="3515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B017D3-0E4A-43F4-BC02-DB826A7FDC3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0012" y="908051"/>
            <a:ext cx="6172200" cy="49577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7774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0DEAF0-9B16-4335-875E-3D5B654FA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80122F-A667-467F-9ABE-57A77934D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5B8C5-3BA1-4EE6-9D72-5F3863E69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Graphic 12">
            <a:extLst>
              <a:ext uri="{FF2B5EF4-FFF2-40B4-BE49-F238E27FC236}">
                <a16:creationId xmlns:a16="http://schemas.microsoft.com/office/drawing/2014/main" id="{ACBF854A-65B9-4A5D-97C6-BA041A37CD22}"/>
              </a:ext>
            </a:extLst>
          </p:cNvPr>
          <p:cNvSpPr/>
          <p:nvPr userDrawn="1"/>
        </p:nvSpPr>
        <p:spPr>
          <a:xfrm>
            <a:off x="1442364" y="2135538"/>
            <a:ext cx="2727084" cy="139525"/>
          </a:xfrm>
          <a:custGeom>
            <a:avLst/>
            <a:gdLst>
              <a:gd name="connsiteX0" fmla="*/ 67167 w 2727084"/>
              <a:gd name="connsiteY0" fmla="*/ 78582 h 139525"/>
              <a:gd name="connsiteX1" fmla="*/ 12625 w 2727084"/>
              <a:gd name="connsiteY1" fmla="*/ 78582 h 139525"/>
              <a:gd name="connsiteX2" fmla="*/ 12625 w 2727084"/>
              <a:gd name="connsiteY2" fmla="*/ 65898 h 139525"/>
              <a:gd name="connsiteX3" fmla="*/ 956323 w 2727084"/>
              <a:gd name="connsiteY3" fmla="*/ 65898 h 139525"/>
              <a:gd name="connsiteX4" fmla="*/ 1151658 w 2727084"/>
              <a:gd name="connsiteY4" fmla="*/ 12625 h 139525"/>
              <a:gd name="connsiteX5" fmla="*/ 1268352 w 2727084"/>
              <a:gd name="connsiteY5" fmla="*/ 65898 h 139525"/>
              <a:gd name="connsiteX6" fmla="*/ 1297526 w 2727084"/>
              <a:gd name="connsiteY6" fmla="*/ 65898 h 139525"/>
              <a:gd name="connsiteX7" fmla="*/ 1353336 w 2727084"/>
              <a:gd name="connsiteY7" fmla="*/ 15162 h 139525"/>
              <a:gd name="connsiteX8" fmla="*/ 1409146 w 2727084"/>
              <a:gd name="connsiteY8" fmla="*/ 65898 h 139525"/>
              <a:gd name="connsiteX9" fmla="*/ 1438319 w 2727084"/>
              <a:gd name="connsiteY9" fmla="*/ 65898 h 139525"/>
              <a:gd name="connsiteX10" fmla="*/ 1555013 w 2727084"/>
              <a:gd name="connsiteY10" fmla="*/ 12625 h 139525"/>
              <a:gd name="connsiteX11" fmla="*/ 1750348 w 2727084"/>
              <a:gd name="connsiteY11" fmla="*/ 65898 h 139525"/>
              <a:gd name="connsiteX12" fmla="*/ 2723220 w 2727084"/>
              <a:gd name="connsiteY12" fmla="*/ 65898 h 139525"/>
              <a:gd name="connsiteX13" fmla="*/ 2723220 w 2727084"/>
              <a:gd name="connsiteY13" fmla="*/ 78582 h 139525"/>
              <a:gd name="connsiteX14" fmla="*/ 2630626 w 2727084"/>
              <a:gd name="connsiteY14" fmla="*/ 78582 h 139525"/>
              <a:gd name="connsiteX15" fmla="*/ 2630626 w 2727084"/>
              <a:gd name="connsiteY15" fmla="*/ 79851 h 139525"/>
              <a:gd name="connsiteX16" fmla="*/ 1901289 w 2727084"/>
              <a:gd name="connsiteY16" fmla="*/ 78582 h 139525"/>
              <a:gd name="connsiteX17" fmla="*/ 1790937 w 2727084"/>
              <a:gd name="connsiteY17" fmla="*/ 78582 h 139525"/>
              <a:gd name="connsiteX18" fmla="*/ 1553745 w 2727084"/>
              <a:gd name="connsiteY18" fmla="*/ 131855 h 139525"/>
              <a:gd name="connsiteX19" fmla="*/ 1437051 w 2727084"/>
              <a:gd name="connsiteY19" fmla="*/ 78582 h 139525"/>
              <a:gd name="connsiteX20" fmla="*/ 1407877 w 2727084"/>
              <a:gd name="connsiteY20" fmla="*/ 78582 h 139525"/>
              <a:gd name="connsiteX21" fmla="*/ 1353336 w 2727084"/>
              <a:gd name="connsiteY21" fmla="*/ 129319 h 139525"/>
              <a:gd name="connsiteX22" fmla="*/ 1297526 w 2727084"/>
              <a:gd name="connsiteY22" fmla="*/ 78582 h 139525"/>
              <a:gd name="connsiteX23" fmla="*/ 1268352 w 2727084"/>
              <a:gd name="connsiteY23" fmla="*/ 78582 h 139525"/>
              <a:gd name="connsiteX24" fmla="*/ 1151658 w 2727084"/>
              <a:gd name="connsiteY24" fmla="*/ 131855 h 139525"/>
              <a:gd name="connsiteX25" fmla="*/ 914465 w 2727084"/>
              <a:gd name="connsiteY25" fmla="*/ 78582 h 139525"/>
              <a:gd name="connsiteX26" fmla="*/ 805382 w 2727084"/>
              <a:gd name="connsiteY26" fmla="*/ 78582 h 139525"/>
              <a:gd name="connsiteX27" fmla="*/ 67167 w 2727084"/>
              <a:gd name="connsiteY27" fmla="*/ 78582 h 139525"/>
              <a:gd name="connsiteX28" fmla="*/ 67167 w 2727084"/>
              <a:gd name="connsiteY28" fmla="*/ 78582 h 13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27084" h="139525">
                <a:moveTo>
                  <a:pt x="67167" y="78582"/>
                </a:moveTo>
                <a:lnTo>
                  <a:pt x="12625" y="78582"/>
                </a:lnTo>
                <a:lnTo>
                  <a:pt x="12625" y="65898"/>
                </a:lnTo>
                <a:lnTo>
                  <a:pt x="956323" y="65898"/>
                </a:lnTo>
                <a:cubicBezTo>
                  <a:pt x="1061601" y="55751"/>
                  <a:pt x="1151658" y="12625"/>
                  <a:pt x="1151658" y="12625"/>
                </a:cubicBezTo>
                <a:cubicBezTo>
                  <a:pt x="1198589" y="48140"/>
                  <a:pt x="1241715" y="60824"/>
                  <a:pt x="1268352" y="65898"/>
                </a:cubicBezTo>
                <a:lnTo>
                  <a:pt x="1297526" y="65898"/>
                </a:lnTo>
                <a:cubicBezTo>
                  <a:pt x="1303868" y="24041"/>
                  <a:pt x="1336846" y="15162"/>
                  <a:pt x="1353336" y="15162"/>
                </a:cubicBezTo>
                <a:cubicBezTo>
                  <a:pt x="1369825" y="15162"/>
                  <a:pt x="1402804" y="24041"/>
                  <a:pt x="1409146" y="65898"/>
                </a:cubicBezTo>
                <a:lnTo>
                  <a:pt x="1438319" y="65898"/>
                </a:lnTo>
                <a:cubicBezTo>
                  <a:pt x="1464956" y="60824"/>
                  <a:pt x="1508082" y="46872"/>
                  <a:pt x="1555013" y="12625"/>
                </a:cubicBezTo>
                <a:cubicBezTo>
                  <a:pt x="1555013" y="12625"/>
                  <a:pt x="1645070" y="55751"/>
                  <a:pt x="1750348" y="65898"/>
                </a:cubicBezTo>
                <a:lnTo>
                  <a:pt x="2723220" y="65898"/>
                </a:lnTo>
                <a:lnTo>
                  <a:pt x="2723220" y="78582"/>
                </a:lnTo>
                <a:lnTo>
                  <a:pt x="2630626" y="78582"/>
                </a:lnTo>
                <a:lnTo>
                  <a:pt x="2630626" y="79851"/>
                </a:lnTo>
                <a:lnTo>
                  <a:pt x="1901289" y="78582"/>
                </a:lnTo>
                <a:lnTo>
                  <a:pt x="1790937" y="78582"/>
                </a:lnTo>
                <a:cubicBezTo>
                  <a:pt x="1670438" y="79851"/>
                  <a:pt x="1553745" y="131855"/>
                  <a:pt x="1553745" y="131855"/>
                </a:cubicBezTo>
                <a:cubicBezTo>
                  <a:pt x="1506813" y="96340"/>
                  <a:pt x="1463687" y="83656"/>
                  <a:pt x="1437051" y="78582"/>
                </a:cubicBezTo>
                <a:lnTo>
                  <a:pt x="1407877" y="78582"/>
                </a:lnTo>
                <a:cubicBezTo>
                  <a:pt x="1401535" y="119171"/>
                  <a:pt x="1369825" y="129319"/>
                  <a:pt x="1353336" y="129319"/>
                </a:cubicBezTo>
                <a:cubicBezTo>
                  <a:pt x="1336846" y="129319"/>
                  <a:pt x="1303868" y="121708"/>
                  <a:pt x="1297526" y="78582"/>
                </a:cubicBezTo>
                <a:lnTo>
                  <a:pt x="1268352" y="78582"/>
                </a:lnTo>
                <a:cubicBezTo>
                  <a:pt x="1241715" y="83656"/>
                  <a:pt x="1198589" y="97608"/>
                  <a:pt x="1151658" y="131855"/>
                </a:cubicBezTo>
                <a:cubicBezTo>
                  <a:pt x="1151658" y="131855"/>
                  <a:pt x="1036233" y="79851"/>
                  <a:pt x="914465" y="78582"/>
                </a:cubicBezTo>
                <a:lnTo>
                  <a:pt x="805382" y="78582"/>
                </a:lnTo>
                <a:lnTo>
                  <a:pt x="67167" y="78582"/>
                </a:lnTo>
                <a:lnTo>
                  <a:pt x="67167" y="78582"/>
                </a:lnTo>
                <a:close/>
              </a:path>
            </a:pathLst>
          </a:custGeom>
          <a:solidFill>
            <a:schemeClr val="bg2"/>
          </a:solidFill>
          <a:ln w="126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E8E02D-385B-477A-BAE1-4A97C6E9D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08050"/>
            <a:ext cx="3932237" cy="11493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6CA7378-0B2D-435D-B34B-744CA89114A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53200"/>
            <a:ext cx="3932237" cy="3515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A7D37A5-CD8F-499C-BFFD-2D0EB0855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08051"/>
            <a:ext cx="6172200" cy="4953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18245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3336D-E3BE-45DB-B625-753732F9F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2EC4E-2A4D-4B8B-8C10-D8F4A649E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027D07-F714-4E3C-97FC-7AB8C42FA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E3BA64-4F34-452B-AA1F-BB90A0F05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56773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57916-404D-41BC-B080-9B6CBA9F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0C85E-02E3-4F3E-8E6F-4467C612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2F5317-A8A3-406A-96EA-4BB58C35A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2A1141-BD97-42C5-A257-A2C0668A1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04210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9116" y="1815793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94409" y="1920003"/>
            <a:ext cx="3103110" cy="1032355"/>
          </a:xfrm>
        </p:spPr>
        <p:txBody>
          <a:bodyPr>
            <a:noAutofit/>
          </a:bodyPr>
          <a:lstStyle>
            <a:lvl1pPr marL="0" indent="0">
              <a:lnSpc>
                <a:spcPct val="75000"/>
              </a:lnSpc>
              <a:spcBef>
                <a:spcPts val="600"/>
              </a:spcBef>
              <a:buNone/>
              <a:defRPr sz="4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2516" y="1815793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58149" y="1920003"/>
            <a:ext cx="2243918" cy="1032355"/>
          </a:xfrm>
        </p:spPr>
        <p:txBody>
          <a:bodyPr>
            <a:noAutofit/>
          </a:bodyPr>
          <a:lstStyle>
            <a:lvl1pPr marL="0" indent="0">
              <a:lnSpc>
                <a:spcPct val="75000"/>
              </a:lnSpc>
              <a:spcBef>
                <a:spcPts val="600"/>
              </a:spcBef>
              <a:buNone/>
              <a:defRPr sz="4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58629" y="1833572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44262" y="1937782"/>
            <a:ext cx="2959116" cy="1032355"/>
          </a:xfrm>
        </p:spPr>
        <p:txBody>
          <a:bodyPr>
            <a:noAutofit/>
          </a:bodyPr>
          <a:lstStyle>
            <a:lvl1pPr marL="0" indent="0">
              <a:lnSpc>
                <a:spcPct val="75000"/>
              </a:lnSpc>
              <a:spcBef>
                <a:spcPts val="600"/>
              </a:spcBef>
              <a:buNone/>
              <a:defRPr sz="4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1723" y="300774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90348" y="300774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793" y="300774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76955" y="3006198"/>
            <a:ext cx="3726423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57040" y="5751926"/>
            <a:ext cx="8877920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4791" y="4974002"/>
            <a:ext cx="259919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90713" y="4974002"/>
            <a:ext cx="371266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5" name="Picture Placeholder 12">
            <a:extLst>
              <a:ext uri="{FF2B5EF4-FFF2-40B4-BE49-F238E27FC236}">
                <a16:creationId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1723" y="3880614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6" name="Picture Placeholder 12">
            <a:extLst>
              <a:ext uri="{FF2B5EF4-FFF2-40B4-BE49-F238E27FC236}">
                <a16:creationId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90348" y="3880614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7" name="Picture Placeholder 12">
            <a:extLst>
              <a:ext uri="{FF2B5EF4-FFF2-40B4-BE49-F238E27FC236}">
                <a16:creationId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2" y="3944782"/>
            <a:ext cx="25991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8" name="Picture Placeholder 9">
            <a:extLst>
              <a:ext uri="{FF2B5EF4-FFF2-40B4-BE49-F238E27FC236}">
                <a16:creationId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944782"/>
            <a:ext cx="25992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1220" y="558203"/>
            <a:ext cx="7909560" cy="1069848"/>
          </a:xfrm>
          <a:noFill/>
        </p:spPr>
        <p:txBody>
          <a:bodyPr lIns="0" tIns="0" rIns="0" bIns="0">
            <a:normAutofit/>
          </a:bodyPr>
          <a:lstStyle>
            <a:lvl1pPr algn="ctr">
              <a:defRPr lang="ru-RU" sz="60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8EB3F0B-0F1D-42D2-B6C2-D4D6D82571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8400" y="1568994"/>
            <a:ext cx="4975200" cy="11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83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4C9FBA-BD24-42E1-BABE-0EE5C20738FC}"/>
              </a:ext>
            </a:extLst>
          </p:cNvPr>
          <p:cNvSpPr/>
          <p:nvPr userDrawn="1"/>
        </p:nvSpPr>
        <p:spPr>
          <a:xfrm>
            <a:off x="376428" y="374904"/>
            <a:ext cx="11439144" cy="6108192"/>
          </a:xfrm>
          <a:prstGeom prst="rect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2715CE-EA2A-4137-8BA3-1FEEF2E40A3A}"/>
              </a:ext>
            </a:extLst>
          </p:cNvPr>
          <p:cNvSpPr/>
          <p:nvPr userDrawn="1"/>
        </p:nvSpPr>
        <p:spPr>
          <a:xfrm>
            <a:off x="445008" y="443484"/>
            <a:ext cx="11301984" cy="5971032"/>
          </a:xfrm>
          <a:prstGeom prst="rect">
            <a:avLst/>
          </a:prstGeom>
          <a:noFill/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0168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03234" y="6016890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21279" y="6273660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5" r:id="rId11"/>
    <p:sldLayoutId id="2147483678" r:id="rId12"/>
    <p:sldLayoutId id="2147483674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8" r:id="rId20"/>
    <p:sldLayoutId id="2147483689" r:id="rId21"/>
    <p:sldLayoutId id="2147483686" r:id="rId22"/>
    <p:sldLayoutId id="2147483687" r:id="rId23"/>
    <p:sldLayoutId id="2147483676" r:id="rId2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pos="302" userDrawn="1">
          <p15:clr>
            <a:srgbClr val="F26B43"/>
          </p15:clr>
        </p15:guide>
        <p15:guide id="10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733BDC8-98D2-07A6-AF4F-5473229FA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1999" cy="6858001"/>
          </a:xfrm>
          <a:solidFill>
            <a:schemeClr val="tx1"/>
          </a:solidFill>
        </p:spPr>
        <p:txBody>
          <a:bodyPr/>
          <a:lstStyle/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79897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2D1D8B-488C-B280-CA30-45E2ED3D2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092" y="330199"/>
            <a:ext cx="9190182" cy="67725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F155D0-BF33-1ABB-122A-6460488829AF}"/>
              </a:ext>
            </a:extLst>
          </p:cNvPr>
          <p:cNvSpPr txBox="1"/>
          <p:nvPr/>
        </p:nvSpPr>
        <p:spPr>
          <a:xfrm>
            <a:off x="366068" y="784955"/>
            <a:ext cx="1002710" cy="4867699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3200" dirty="0"/>
              <a:t>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NICER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7002F5-538F-D45B-3F2A-040A73E49145}"/>
              </a:ext>
            </a:extLst>
          </p:cNvPr>
          <p:cNvSpPr txBox="1"/>
          <p:nvPr/>
        </p:nvSpPr>
        <p:spPr>
          <a:xfrm>
            <a:off x="1996286" y="1355436"/>
            <a:ext cx="1002710" cy="414712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3200" dirty="0"/>
              <a:t>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6B3074-E712-B9A0-0419-E75CF098AF66}"/>
              </a:ext>
            </a:extLst>
          </p:cNvPr>
          <p:cNvSpPr txBox="1"/>
          <p:nvPr/>
        </p:nvSpPr>
        <p:spPr>
          <a:xfrm>
            <a:off x="1292746" y="1681018"/>
            <a:ext cx="779572" cy="4469312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3200" dirty="0"/>
              <a:t>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</a:t>
            </a:r>
          </a:p>
        </p:txBody>
      </p:sp>
    </p:spTree>
    <p:extLst>
      <p:ext uri="{BB962C8B-B14F-4D97-AF65-F5344CB8AC3E}">
        <p14:creationId xmlns:p14="http://schemas.microsoft.com/office/powerpoint/2010/main" val="3081724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6AC49-B785-4E0A-9283-239366FE4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is Saved By: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21151-99A0-4A84-9EF4-7DB305033C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74838"/>
            <a:ext cx="10515600" cy="4330176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</a:t>
            </a:r>
            <a:r>
              <a:rPr lang="en-US" sz="3000" dirty="0"/>
              <a:t> – Romans 8:33 “{It is} God who justifies."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Titus 2:9,10 “adorn the doctrine of God our Savior”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Romans 6:23 “the gift of God {is} eternal life”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</a:t>
            </a:r>
            <a:r>
              <a:rPr lang="en-US" sz="3000" dirty="0"/>
              <a:t> – Luke 19:9,10 “the Son of Man has come to seek and to save that which was lost."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Acts 13:23 “God raised up for Israel a Savior - Jesus."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Philippians 3:20 “eagerly wait for the Savior, the Lord Jesus Christ."</a:t>
            </a:r>
          </a:p>
        </p:txBody>
      </p:sp>
    </p:spTree>
    <p:extLst>
      <p:ext uri="{BB962C8B-B14F-4D97-AF65-F5344CB8AC3E}">
        <p14:creationId xmlns:p14="http://schemas.microsoft.com/office/powerpoint/2010/main" val="4195020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BBF45-8776-B0A0-72B8-20537B582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F1F12-C54F-8936-CFA5-38A6D3605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is Saved By: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9E1258-1FAC-94D9-AAFF-15FAA24026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74838"/>
            <a:ext cx="10515600" cy="4330176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WORD</a:t>
            </a:r>
            <a:r>
              <a:rPr lang="en-US" sz="3000" dirty="0"/>
              <a:t> – James 1:21 “receive with meekness the implanted word, which is able to save your souls."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1 Peter 1:25 “"but the word of the Lord endures forever." …the word which by the gospel was preached to you."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Romans 1:16 “it is the power of God to salvation”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GRACE</a:t>
            </a:r>
            <a:r>
              <a:rPr lang="en-US" sz="3000" dirty="0"/>
              <a:t> – Romans 3:24 “justified freely by [God's] grace”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Ephesians 2:8 “ by grace you have been saved through faith” </a:t>
            </a:r>
          </a:p>
        </p:txBody>
      </p:sp>
    </p:spTree>
    <p:extLst>
      <p:ext uri="{BB962C8B-B14F-4D97-AF65-F5344CB8AC3E}">
        <p14:creationId xmlns:p14="http://schemas.microsoft.com/office/powerpoint/2010/main" val="42659279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24E23-5894-F7A0-6182-53C125BED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2B46F-2400-385F-0785-C9F1C1766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is Saved By: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C6B5F-5F67-D252-23CB-0CBA4A0EB1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74838"/>
            <a:ext cx="10515600" cy="4330176"/>
          </a:xfrm>
        </p:spPr>
        <p:txBody>
          <a:bodyPr>
            <a:normAutofit fontScale="92500"/>
          </a:bodyPr>
          <a:lstStyle/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OF CHRIST</a:t>
            </a:r>
            <a:r>
              <a:rPr lang="en-US" sz="3000" dirty="0"/>
              <a:t>– Romans 5:7-9 " having now been justified by His blood, we shall be saved from wrath through Him." 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Hebrews 10:19 - Without the shedding of HIS blood, there would be NO SALVATION for ANYONE!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</a:t>
            </a:r>
            <a:r>
              <a:rPr lang="en-US" sz="3000" dirty="0"/>
              <a:t> – Romans 5:1 “having been justified by faith”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Hebrews 11:6 – “he who comes to God must believe that He is, and…He is a rewarder of those who diligently seek Him."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FAITH is ESSENTIAL!</a:t>
            </a:r>
          </a:p>
        </p:txBody>
      </p:sp>
    </p:spTree>
    <p:extLst>
      <p:ext uri="{BB962C8B-B14F-4D97-AF65-F5344CB8AC3E}">
        <p14:creationId xmlns:p14="http://schemas.microsoft.com/office/powerpoint/2010/main" val="4079912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0E337-1466-AE53-C5B9-B1E1A74A6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110B3-1F75-F9E7-0F73-2F8463BA3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is Saved By: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F3F834-8608-B1B4-AA50-95DE4CF1C8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74838"/>
            <a:ext cx="10515600" cy="4330176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REPENTANCE</a:t>
            </a:r>
            <a:r>
              <a:rPr lang="en-US" sz="3000" dirty="0"/>
              <a:t>– Acts 17:30 "now commands all men everywhere to repent."  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2 Corinthians 7:10 “godly sorrow produces repentance to salvation”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CONFESSION</a:t>
            </a:r>
            <a:r>
              <a:rPr lang="en-US" sz="3000" dirty="0"/>
              <a:t> – Romans 10:9,10 “with the mouth confession is made to salvation.”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Matthew 10:32,33 “whoever confesses Me before men, him I will also confess before My Father”</a:t>
            </a:r>
          </a:p>
        </p:txBody>
      </p:sp>
    </p:spTree>
    <p:extLst>
      <p:ext uri="{BB962C8B-B14F-4D97-AF65-F5344CB8AC3E}">
        <p14:creationId xmlns:p14="http://schemas.microsoft.com/office/powerpoint/2010/main" val="39792129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1D4F1-9151-785A-7730-30D693D8C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3CD4C-D77A-FE8F-2596-D01816A2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is Saved By: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E01792-B3FB-59F4-938A-C1BA52B47D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74838"/>
            <a:ext cx="10515600" cy="4330176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BAPTISM</a:t>
            </a:r>
            <a:r>
              <a:rPr lang="en-US" sz="3000" dirty="0"/>
              <a:t>– Mark 16:16 "He who believes and is baptized will be saved"  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1 Peter 3:21 ”an antitype which now saves us, {namely} baptism”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OBEDIENCE</a:t>
            </a:r>
            <a:r>
              <a:rPr lang="en-US" sz="3000" dirty="0"/>
              <a:t> – Hebrews 5:8,9 “became the author of eternal salvation to all who obey Him”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Matthew 10:32,33 “whoever confesses Me before men, him I will also confess before My Father”</a:t>
            </a:r>
          </a:p>
        </p:txBody>
      </p:sp>
    </p:spTree>
    <p:extLst>
      <p:ext uri="{BB962C8B-B14F-4D97-AF65-F5344CB8AC3E}">
        <p14:creationId xmlns:p14="http://schemas.microsoft.com/office/powerpoint/2010/main" val="14745541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B7E5C-24DD-4418-2985-6AD2236EB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8D1C9-1B53-9613-3256-914AE29BB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is Saved By: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F32685-F5FE-5AAA-17C4-4EB94B792F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74838"/>
            <a:ext cx="10515600" cy="4330176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 </a:t>
            </a:r>
            <a:r>
              <a:rPr lang="en-US" sz="3000" dirty="0"/>
              <a:t>– James 2:24 "a man is justified by works, and not by faith only."  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Christians expected to do the WORK which God commands in order to be justified in God’s sight.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OBEDIENCE</a:t>
            </a:r>
            <a:r>
              <a:rPr lang="en-US" sz="3000" dirty="0"/>
              <a:t> – Hebrews 5:8,9 “became the author of eternal salvation to all who obey Him”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Matthew 10:32,33 “whoever confesses Me before men, him I will also confess before My Father”</a:t>
            </a:r>
          </a:p>
        </p:txBody>
      </p:sp>
    </p:spTree>
    <p:extLst>
      <p:ext uri="{BB962C8B-B14F-4D97-AF65-F5344CB8AC3E}">
        <p14:creationId xmlns:p14="http://schemas.microsoft.com/office/powerpoint/2010/main" val="36284644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5BA13-2EE9-32B9-0311-4A25181A9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3C8FF5-7B7A-4DBC-152B-7E85DC0C9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092" y="330199"/>
            <a:ext cx="9190182" cy="67725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B662B3-7DC1-FD80-9CA0-6933B610ED90}"/>
              </a:ext>
            </a:extLst>
          </p:cNvPr>
          <p:cNvSpPr txBox="1"/>
          <p:nvPr/>
        </p:nvSpPr>
        <p:spPr>
          <a:xfrm>
            <a:off x="-170263" y="477225"/>
            <a:ext cx="1597617" cy="430579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3200" dirty="0"/>
              <a:t>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NICER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486BCE-6C52-2A61-59A0-F7C3D7842C5E}"/>
              </a:ext>
            </a:extLst>
          </p:cNvPr>
          <p:cNvSpPr txBox="1"/>
          <p:nvPr/>
        </p:nvSpPr>
        <p:spPr>
          <a:xfrm>
            <a:off x="1905334" y="477224"/>
            <a:ext cx="1002710" cy="414712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3200" dirty="0"/>
              <a:t>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DE036F-87FA-8364-4C99-990880EA8E64}"/>
              </a:ext>
            </a:extLst>
          </p:cNvPr>
          <p:cNvSpPr txBox="1"/>
          <p:nvPr/>
        </p:nvSpPr>
        <p:spPr>
          <a:xfrm>
            <a:off x="1216714" y="933672"/>
            <a:ext cx="779572" cy="3269051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3200" dirty="0"/>
              <a:t>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BDD4A0-7135-1B9E-BFFE-003FE56AB334}"/>
              </a:ext>
            </a:extLst>
          </p:cNvPr>
          <p:cNvSpPr txBox="1"/>
          <p:nvPr/>
        </p:nvSpPr>
        <p:spPr>
          <a:xfrm>
            <a:off x="448408" y="4985238"/>
            <a:ext cx="236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John 6:29</a:t>
            </a:r>
          </a:p>
        </p:txBody>
      </p:sp>
    </p:spTree>
    <p:extLst>
      <p:ext uri="{BB962C8B-B14F-4D97-AF65-F5344CB8AC3E}">
        <p14:creationId xmlns:p14="http://schemas.microsoft.com/office/powerpoint/2010/main" val="38855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3A672-E2C9-49A3-B8D1-665F05ADB8BC}"/>
              </a:ext>
            </a:extLst>
          </p:cNvPr>
          <p:cNvSpPr>
            <a:spLocks noGrp="1"/>
          </p:cNvSpPr>
          <p:nvPr>
            <p:ph type="title"/>
          </p:nvPr>
        </p:nvSpPr>
        <p:spPr bwMode="grayWhite">
          <a:xfrm>
            <a:off x="1050854" y="553825"/>
            <a:ext cx="10117959" cy="2968472"/>
          </a:xfrm>
          <a:solidFill>
            <a:schemeClr val="tx1"/>
          </a:solidFill>
        </p:spPr>
        <p:txBody>
          <a:bodyPr/>
          <a:lstStyle/>
          <a:p>
            <a:r>
              <a:rPr lang="en-US" sz="6600" dirty="0">
                <a:latin typeface="Book Antiqua" panose="02040602050305030304" pitchFamily="18" charset="0"/>
                <a:cs typeface="Aparajita" panose="020B0502040204020203" pitchFamily="18" charset="0"/>
              </a:rPr>
              <a:t>No Man, Woman, Child, Preacher, Teacher, Parent, etc.</a:t>
            </a:r>
            <a:endParaRPr lang="ru-RU" sz="8800" dirty="0">
              <a:latin typeface="Book Antiqua" panose="02040602050305030304" pitchFamily="18" charset="0"/>
              <a:cs typeface="Aparajita" panose="020B0502040204020203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5D450-CF0E-4B12-945F-D0057946DD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White">
          <a:xfrm>
            <a:off x="1064691" y="3429000"/>
            <a:ext cx="10090287" cy="2875175"/>
          </a:xfrm>
          <a:solidFill>
            <a:schemeClr val="tx1"/>
          </a:solidFill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Remove </a:t>
            </a:r>
            <a:r>
              <a:rPr lang="en-US" sz="6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THING </a:t>
            </a:r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God’s list of essentials to man’s salvation!</a:t>
            </a:r>
            <a:endParaRPr lang="ru-RU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159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Custom 23">
      <a:dk1>
        <a:sysClr val="windowText" lastClr="000000"/>
      </a:dk1>
      <a:lt1>
        <a:sysClr val="window" lastClr="FFFFFF"/>
      </a:lt1>
      <a:dk2>
        <a:srgbClr val="6D3200"/>
      </a:dk2>
      <a:lt2>
        <a:srgbClr val="D8B97A"/>
      </a:lt2>
      <a:accent1>
        <a:srgbClr val="306994"/>
      </a:accent1>
      <a:accent2>
        <a:srgbClr val="39577A"/>
      </a:accent2>
      <a:accent3>
        <a:srgbClr val="7E5E34"/>
      </a:accent3>
      <a:accent4>
        <a:srgbClr val="B7B374"/>
      </a:accent4>
      <a:accent5>
        <a:srgbClr val="2C1600"/>
      </a:accent5>
      <a:accent6>
        <a:srgbClr val="864A3F"/>
      </a:accent6>
      <a:hlink>
        <a:srgbClr val="D8B97A"/>
      </a:hlink>
      <a:folHlink>
        <a:srgbClr val="D8B97A"/>
      </a:folHlink>
    </a:clrScheme>
    <a:fontScheme name="Custom 20">
      <a:majorFont>
        <a:latin typeface="Edwardian Script ITC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TF22987246_Vintage presentation_RVA_v4.potx" id="{792D8318-D202-4ACE-96A1-4E0E612A1DB4}" vid="{D9DED42A-5960-40D0-85AD-C903AF13B4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680A15-7E49-40AD-A17E-9EA09874786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3B73D12-7B2D-4DCB-83EA-85380446C9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231387-47F6-4916-BE7C-BCBC21D16E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Vintage presentation</Template>
  <TotalTime>90</TotalTime>
  <Words>520</Words>
  <Application>Microsoft Office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 Antiqua</vt:lpstr>
      <vt:lpstr>Calibri</vt:lpstr>
      <vt:lpstr>Edwardian Script ITC</vt:lpstr>
      <vt:lpstr>Office Theme</vt:lpstr>
      <vt:lpstr>  </vt:lpstr>
      <vt:lpstr>PowerPoint Presentation</vt:lpstr>
      <vt:lpstr>Man is Saved By:</vt:lpstr>
      <vt:lpstr>Man is Saved By:</vt:lpstr>
      <vt:lpstr>Man is Saved By:</vt:lpstr>
      <vt:lpstr>Man is Saved By:</vt:lpstr>
      <vt:lpstr>Man is Saved By:</vt:lpstr>
      <vt:lpstr>Man is Saved By:</vt:lpstr>
      <vt:lpstr>PowerPoint Presentation</vt:lpstr>
      <vt:lpstr>No Man, Woman, Child, Preacher, Teacher, Parent, etc.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9</cp:revision>
  <dcterms:created xsi:type="dcterms:W3CDTF">2024-02-17T00:54:48Z</dcterms:created>
  <dcterms:modified xsi:type="dcterms:W3CDTF">2024-02-17T02:25:22Z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